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1" r:id="rId4"/>
    <p:sldId id="264" r:id="rId5"/>
    <p:sldId id="263" r:id="rId6"/>
    <p:sldId id="265" r:id="rId7"/>
    <p:sldId id="269" r:id="rId8"/>
    <p:sldId id="267" r:id="rId9"/>
    <p:sldId id="268" r:id="rId10"/>
    <p:sldId id="266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" y="216318"/>
            <a:ext cx="3017912" cy="69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ВР15\Desktop\silver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48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ЦВР15\Desktop\bronze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ЦВР15\Desktop\gold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180" y="91820"/>
            <a:ext cx="887760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348880"/>
            <a:ext cx="7776864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зимней сессии Всероссийского физкультурно-спортивного комплекса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«Готов к труду и обороне» (ГТО) в общеобразовательных организациях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Камско-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Устьинского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муниципального района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403633" y="517785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Ильина </a:t>
            </a:r>
            <a:r>
              <a:rPr lang="ru-RU" sz="1800" dirty="0"/>
              <a:t>Э.А., куратор  района по </a:t>
            </a:r>
            <a:r>
              <a:rPr lang="ru-RU" sz="1800" dirty="0" smtClean="0"/>
              <a:t>внедрению ГТО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62208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318"/>
            <a:ext cx="3017912" cy="69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285082"/>
            <a:ext cx="51362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Справочник текстовых результатов выполнения нормативов при заполнении протокола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00156"/>
            <a:ext cx="5847109" cy="615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22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" y="216318"/>
            <a:ext cx="3017912" cy="69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ВР15\Desktop\silver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48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ЦВР15\Desktop\bronze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ЦВР15\Desktop\gold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180" y="91820"/>
            <a:ext cx="887760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348880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5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5034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" y="216318"/>
            <a:ext cx="3017912" cy="69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ВР15\Desktop\silver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48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ЦВР15\Desktop\bronze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ЦВР15\Desktop\gold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180" y="91820"/>
            <a:ext cx="887760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348880"/>
            <a:ext cx="777686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МКУ «Управление образования</a:t>
            </a:r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sz="25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 проведении зимней сессии Всероссийского физкультурно-спортивного комплекса</a:t>
            </a:r>
          </a:p>
          <a:p>
            <a:pPr algn="ctr"/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«Готов к труду и обороне» (ГТО) в общеобразовательных организациях</a:t>
            </a:r>
          </a:p>
          <a:p>
            <a:pPr algn="ctr"/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Камско-</a:t>
            </a:r>
            <a:r>
              <a:rPr lang="ru-RU" sz="25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Устьинского</a:t>
            </a:r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муниципального </a:t>
            </a:r>
            <a:r>
              <a:rPr lang="ru-RU" sz="2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района»</a:t>
            </a:r>
            <a:endParaRPr lang="ru-RU" sz="2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3754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" y="216318"/>
            <a:ext cx="2403617" cy="55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ВР15\Desktop\silver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48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ЦВР15\Desktop\bronze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ЦВР15\Desktop\gold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180" y="91820"/>
            <a:ext cx="887760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04664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</a:t>
            </a:r>
            <a:endParaRPr lang="ru-RU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рабочей группы зимней сессии  Всероссийского физкультурно-спортивного комплекса «Готов к труду и обороне» в образовательных организациях Камско-</a:t>
            </a:r>
            <a:r>
              <a:rPr lang="ru-RU" sz="16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Устьинского</a:t>
            </a:r>
            <a:r>
              <a:rPr lang="ru-RU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муниципального района </a:t>
            </a:r>
          </a:p>
          <a:p>
            <a:pPr algn="ctr"/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>
                <a:solidFill>
                  <a:prstClr val="black"/>
                </a:solidFill>
              </a:rPr>
              <a:t>1.	</a:t>
            </a:r>
            <a:r>
              <a:rPr lang="ru-RU" sz="1600" dirty="0" err="1">
                <a:solidFill>
                  <a:prstClr val="black"/>
                </a:solidFill>
              </a:rPr>
              <a:t>Кузиева</a:t>
            </a:r>
            <a:r>
              <a:rPr lang="ru-RU" sz="1600" dirty="0">
                <a:solidFill>
                  <a:prstClr val="black"/>
                </a:solidFill>
              </a:rPr>
              <a:t> Ирина Александровна, заместитель начальника МКУ «Управление образования» - руководитель группы.</a:t>
            </a:r>
          </a:p>
          <a:p>
            <a:r>
              <a:rPr lang="ru-RU" sz="1600" dirty="0">
                <a:solidFill>
                  <a:prstClr val="black"/>
                </a:solidFill>
              </a:rPr>
              <a:t>2.	Ильина Эльвира Альбертовна, методист МБОУ ДОД «Центр внешкольной работы» -  куратор  района по внедрению Всероссийского физкультурно- спортивного комплекса «Готов к труду и обороне» (ГТО) в образовательных организациях.</a:t>
            </a:r>
          </a:p>
          <a:p>
            <a:r>
              <a:rPr lang="ru-RU" sz="1600" dirty="0">
                <a:solidFill>
                  <a:prstClr val="black"/>
                </a:solidFill>
              </a:rPr>
              <a:t>3.	</a:t>
            </a:r>
            <a:r>
              <a:rPr lang="ru-RU" sz="1600" dirty="0" err="1">
                <a:solidFill>
                  <a:prstClr val="black"/>
                </a:solidFill>
              </a:rPr>
              <a:t>Гиниятова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Эндже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Ирековна</a:t>
            </a:r>
            <a:r>
              <a:rPr lang="ru-RU" sz="1600" dirty="0">
                <a:solidFill>
                  <a:prstClr val="black"/>
                </a:solidFill>
              </a:rPr>
              <a:t>, начальник МКУ «Отдел по делам молодежи и спорту» (по согласованию).</a:t>
            </a:r>
          </a:p>
          <a:p>
            <a:r>
              <a:rPr lang="ru-RU" sz="1600" dirty="0">
                <a:solidFill>
                  <a:prstClr val="black"/>
                </a:solidFill>
              </a:rPr>
              <a:t>4.	Кочетков Александр Петрович, директор МУ ДО  «Детская юношеская спортивная школа»  (по согласованию).</a:t>
            </a:r>
          </a:p>
          <a:p>
            <a:r>
              <a:rPr lang="ru-RU" sz="1600" dirty="0">
                <a:solidFill>
                  <a:prstClr val="black"/>
                </a:solidFill>
              </a:rPr>
              <a:t>5.	Софронова Людмила Михайловна, учитель физической культуры МБОУ «</a:t>
            </a:r>
            <a:r>
              <a:rPr lang="ru-RU" sz="1600" dirty="0" err="1">
                <a:solidFill>
                  <a:prstClr val="black"/>
                </a:solidFill>
              </a:rPr>
              <a:t>Теньковская</a:t>
            </a:r>
            <a:r>
              <a:rPr lang="ru-RU" sz="1600" dirty="0">
                <a:solidFill>
                  <a:prstClr val="black"/>
                </a:solidFill>
              </a:rPr>
              <a:t> СОШ», руководитель районного методического объединения учителей физической культуры.</a:t>
            </a:r>
          </a:p>
          <a:p>
            <a:r>
              <a:rPr lang="ru-RU" sz="1600" dirty="0">
                <a:solidFill>
                  <a:prstClr val="black"/>
                </a:solidFill>
              </a:rPr>
              <a:t>6.	Сорокин Александр Иванович, директор МБОУ «</a:t>
            </a:r>
            <a:r>
              <a:rPr lang="ru-RU" sz="1600" dirty="0" err="1">
                <a:solidFill>
                  <a:prstClr val="black"/>
                </a:solidFill>
              </a:rPr>
              <a:t>Затонская</a:t>
            </a:r>
            <a:r>
              <a:rPr lang="ru-RU" sz="1600" dirty="0">
                <a:solidFill>
                  <a:prstClr val="black"/>
                </a:solidFill>
              </a:rPr>
              <a:t> СОШ».</a:t>
            </a:r>
          </a:p>
          <a:p>
            <a:r>
              <a:rPr lang="ru-RU" sz="1600" dirty="0">
                <a:solidFill>
                  <a:prstClr val="black"/>
                </a:solidFill>
              </a:rPr>
              <a:t>7.	</a:t>
            </a:r>
            <a:r>
              <a:rPr lang="ru-RU" sz="1600" dirty="0" err="1">
                <a:solidFill>
                  <a:prstClr val="black"/>
                </a:solidFill>
              </a:rPr>
              <a:t>Нуруллин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Исмагил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Маннафович</a:t>
            </a:r>
            <a:r>
              <a:rPr lang="ru-RU" sz="1600" dirty="0">
                <a:solidFill>
                  <a:prstClr val="black"/>
                </a:solidFill>
              </a:rPr>
              <a:t>, учитель физической культуры МБОУ «</a:t>
            </a:r>
            <a:r>
              <a:rPr lang="ru-RU" sz="1600" dirty="0" err="1">
                <a:solidFill>
                  <a:prstClr val="black"/>
                </a:solidFill>
              </a:rPr>
              <a:t>Большекляринская</a:t>
            </a:r>
            <a:r>
              <a:rPr lang="ru-RU" sz="1600" dirty="0">
                <a:solidFill>
                  <a:prstClr val="black"/>
                </a:solidFill>
              </a:rPr>
              <a:t> СОШ» - главный судья.</a:t>
            </a:r>
          </a:p>
          <a:p>
            <a:pPr algn="ctr"/>
            <a:endParaRPr lang="ru-RU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3754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83768" y="116632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Состав  судейской </a:t>
            </a:r>
            <a:r>
              <a:rPr lang="ru-RU" dirty="0"/>
              <a:t>коллегии зимней сессии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2" y="411890"/>
            <a:ext cx="8120784" cy="596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589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318"/>
            <a:ext cx="3017912" cy="69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ВР15\Desktop\silver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48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ЦВР15\Desktop\bronze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ЦВР15\Desktop\gold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180" y="91820"/>
            <a:ext cx="887760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700808"/>
            <a:ext cx="859261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 для сдачи нормативов ГТО</a:t>
            </a:r>
          </a:p>
          <a:p>
            <a:pPr algn="ctr"/>
            <a:endParaRPr lang="ru-RU" sz="2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	Медицинская справка</a:t>
            </a:r>
          </a:p>
          <a:p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	Индивидуальная заявка</a:t>
            </a:r>
          </a:p>
          <a:p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	Документ удостоверяющий личность </a:t>
            </a:r>
          </a:p>
          <a:p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	Разрешение на сдачу норм ГТО и обработку персональных данных</a:t>
            </a:r>
          </a:p>
          <a:p>
            <a:r>
              <a:rPr lang="ru-RU" sz="2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	Страховка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ru-RU" sz="2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858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89685"/>
            <a:ext cx="5832648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ЗАЯВКА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прохождение тестирования в рамках </a:t>
            </a:r>
            <a:r>
              <a:rPr lang="ru-RU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ГТО</a:t>
            </a:r>
            <a:endParaRPr lang="ru-RU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ctr">
              <a:buFont typeface="Arial" pitchFamily="34" charset="0"/>
              <a:buChar char="•"/>
            </a:pPr>
            <a:endParaRPr lang="ru-RU" sz="2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52977"/>
            <a:ext cx="5472608" cy="5983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ЦВР15\Desktop\logo-l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318"/>
            <a:ext cx="2123728" cy="48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221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12818" y="26064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</a:t>
            </a:r>
          </a:p>
          <a:p>
            <a:pPr lvl="0" algn="ctr"/>
            <a:r>
              <a:rPr lang="ru-RU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сдачи нормативов зимней сессии </a:t>
            </a:r>
            <a:endParaRPr lang="ru-RU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318"/>
            <a:ext cx="2483768" cy="57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428223"/>
              </p:ext>
            </p:extLst>
          </p:nvPr>
        </p:nvGraphicFramePr>
        <p:xfrm>
          <a:off x="1143000" y="1117678"/>
          <a:ext cx="6885384" cy="4615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319"/>
                <a:gridCol w="4650519"/>
                <a:gridCol w="1908546"/>
              </a:tblGrid>
              <a:tr h="4305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Школа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430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Теньковская СОШ (Красновидовская ООШ)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20.01.2016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430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Староказеевская СОШ (Клянчеевская ООШ)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21.01.2016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430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Большекляринская СОШ (Большесалтыковская ООШ)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22.01.2016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430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Рудницкая СОШ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23.01.2016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430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Сюкеевская СОШ (Кирельская ООШ)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25.01.2016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8007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Затонская СОШ (Кадетская школа-интернат) 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26.01.2016, 27.01.2016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8007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Камско-Устьинская СОШ (Татарская СОШ)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28.01.2016, 29.01.2016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  <a:tr h="430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СОК «Акчарлак»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30.01.2016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366" marR="6436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120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ВР15\Desktop\logo-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318"/>
            <a:ext cx="3017912" cy="69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ВР15\Desktop\silver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48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ЦВР15\Desktop\bronze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718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ЦВР15\Desktop\gold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180" y="91820"/>
            <a:ext cx="887760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8509562" cy="188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68780" y="3429000"/>
            <a:ext cx="62653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Протокол выполнения государственных требований к физической подготовленности граждан Российской Федерации№ 1</a:t>
            </a:r>
          </a:p>
          <a:p>
            <a:r>
              <a:rPr lang="ru-RU" dirty="0"/>
              <a:t>Вид испытания (тест) : Бег на лыжах на 1 </a:t>
            </a:r>
            <a:r>
              <a:rPr lang="ru-RU" dirty="0" smtClean="0"/>
              <a:t>км</a:t>
            </a:r>
          </a:p>
          <a:p>
            <a:r>
              <a:rPr lang="ru-RU" dirty="0"/>
              <a:t>дата выполнения: « 20 » января  2016 года</a:t>
            </a:r>
          </a:p>
        </p:txBody>
      </p:sp>
    </p:spTree>
    <p:extLst>
      <p:ext uri="{BB962C8B-B14F-4D97-AF65-F5344CB8AC3E}">
        <p14:creationId xmlns:p14="http://schemas.microsoft.com/office/powerpoint/2010/main" val="2580221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230081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89549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</TotalTime>
  <Words>204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Ильина Э.А., куратор  района по внедрению ГТО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Ильина Э.А., куратор  района по внедрению ГТО</dc:title>
  <dc:creator>ЦВР15</dc:creator>
  <cp:lastModifiedBy>ЦВР15</cp:lastModifiedBy>
  <cp:revision>5</cp:revision>
  <dcterms:created xsi:type="dcterms:W3CDTF">2016-01-20T03:48:00Z</dcterms:created>
  <dcterms:modified xsi:type="dcterms:W3CDTF">2016-01-20T04:35:10Z</dcterms:modified>
</cp:coreProperties>
</file>